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A8DB"/>
    <a:srgbClr val="E0E5E5"/>
    <a:srgbClr val="E95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DAB0-4D9F-2D34-BA9F-604C7FF60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672068-A1F0-93DB-E1A7-21F858A97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3D9136-BF97-BE3C-4178-6D481227E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CB205-9587-5F64-97DF-1D429DD4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5FF8B-62EE-9BED-F023-78080C906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20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2A65B-1947-1C3B-92A6-4AECF185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E4F8BA-6652-9BB5-9348-B04066727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61A8DE-8D6B-9BB1-3A9E-E616B416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DE3BB8-16C6-9ED2-536E-CF81C8DBA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ABA896-28D9-30F4-4795-4AAD6FB2A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7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08ED5E9-BDF3-66F3-390A-F08BFFE8C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ACFFF9-060F-D8E4-0B08-C842143C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F15B51-34E2-4A56-4C0E-AC5DA4EB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849627-8152-B2C0-AF89-801A3B3AD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4EA71F-3EC9-3B91-2D89-08677609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25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E31EB-0BAA-A53C-CB95-C217CC1F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7F171D-75CA-29F8-EA58-EE2F3360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02DC44-2991-3629-D5AF-AF283DEDD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64AFF0-D076-EB0E-FC83-03192D9C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4FFDF6-C23E-D358-B986-4AE532B0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88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F94212-38E9-CB7D-9AD4-8FA3B91F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3B5F48-2B7F-C9BD-E4A0-CABAD4825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81CCDD-07EB-D614-CE5D-0C7D9BFD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3CD227-E5A6-619B-83DD-7D015AFE0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7AE01E-28AB-5C6C-AF24-A959233D1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BE91A2-1337-1689-6F0E-B1292E670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3D17D-7A2E-E615-5710-50E227EFA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8E5E3E-6D96-D7B5-1EF2-BB3A5D56F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E518B4-57F0-D4B4-7FFD-2BACA1BC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FDB6DD-E229-F42C-EAE6-EAD42105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BBC2EB-EC18-DF3E-6F41-A3875F589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67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D7231E-FB12-37CA-F012-FC6DD840B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7E78D3-55EC-B5A8-CA47-D56C2D8A0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CBEA9D-FAA1-6D67-0F4B-4628CD4CD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C0AFD4-7976-C2F5-B96C-C36B6A2C7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F5BD00D-2315-5800-67DD-EB32B3A89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713E2C-6D1E-CBA0-9267-AD49582C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1B03A9C-408F-F314-26FF-84D06D23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D53D6D-76DF-39E3-C14B-8E7CA9A1F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06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FD2C5-1CDF-9175-C14B-89517AE22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73D1D2-BCB4-2FE4-436E-602AB6EA3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A5EC71-B070-7243-B3FF-62A9CDDE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D0EB52-F302-3059-5472-828EA474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7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A5406D-BF5B-2A6B-D081-868D3F250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DBABEC-89FA-FCB5-1C27-8BDBF92B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3F8D18-D494-AD6E-4C9D-B4701F8C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02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E73BF-0F3D-86E3-91D8-7DC900B7E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383C54-BFB8-5145-5F71-218E2B4CA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D2689C-5EEF-41C9-5315-B8D06096C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46EAFA-B103-EAC7-F751-CECE287DC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DE4672-D196-42A3-0426-FD9BD6D6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718439-2EA2-5CD1-A062-279C7274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77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A821A-34BB-65F3-4E4F-946A661C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1BD08D0-045F-C2C8-BEAE-A6FE435912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95997B-669F-6C83-9B8C-AFBC7E887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DC732B-C04F-CDDD-3A6E-5AFA5ED9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207BCF-9235-59DA-08F7-D0A3BD15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63D7BF-1B18-3568-0A36-580BDD12D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61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44DA520-57C3-0705-4A0F-094B8F624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79E611-4DDB-81BF-2779-04853432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3BCF7A-6207-F321-6D29-8334FA9C3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173A-CDD8-48D0-AB52-4F8B5AA5A5B1}" type="datetimeFigureOut">
              <a:rPr lang="fr-FR" smtClean="0"/>
              <a:pPr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0AC589-D055-084F-C16E-53EEDF755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F163D3-B59E-060C-4A47-D94FA2BD3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A4F33-9046-40B3-A9AE-8C57CE0F4AB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00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A8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12000" dirty="0">
                <a:solidFill>
                  <a:schemeClr val="bg1"/>
                </a:solidFill>
                <a:latin typeface="Caliban Std" pitchFamily="2" charset="0"/>
              </a:rPr>
              <a:t>titre</a:t>
            </a:r>
          </a:p>
        </p:txBody>
      </p:sp>
      <p:pic>
        <p:nvPicPr>
          <p:cNvPr id="5" name="Image 4" descr="tra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68634">
            <a:off x="1851522" y="3174686"/>
            <a:ext cx="5680039" cy="135438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" y="4771165"/>
            <a:ext cx="9143992" cy="2114217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3347864" y="324022"/>
            <a:ext cx="5052475" cy="5126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xxxxxx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du SNPTES 	</a:t>
            </a:r>
            <a:r>
              <a:rPr lang="fr-FR" sz="12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+mj-ea"/>
                <a:cs typeface="+mj-cs"/>
              </a:rPr>
              <a:t>mois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2024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476672"/>
            <a:ext cx="3923928" cy="0"/>
          </a:xfrm>
          <a:prstGeom prst="line">
            <a:avLst/>
          </a:prstGeom>
          <a:ln w="9525">
            <a:solidFill>
              <a:schemeClr val="tx2">
                <a:lumMod val="5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7884368" y="476672"/>
            <a:ext cx="1259632" cy="0"/>
          </a:xfrm>
          <a:prstGeom prst="line">
            <a:avLst/>
          </a:prstGeom>
          <a:ln w="9525">
            <a:solidFill>
              <a:schemeClr val="tx2">
                <a:lumMod val="50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5E5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285855"/>
            <a:ext cx="6984776" cy="652934"/>
          </a:xfrm>
        </p:spPr>
        <p:txBody>
          <a:bodyPr>
            <a:normAutofit/>
          </a:bodyPr>
          <a:lstStyle/>
          <a:p>
            <a:r>
              <a:rPr lang="fr-FR" sz="1600" dirty="0" err="1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xxxxx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	</a:t>
            </a:r>
            <a:r>
              <a:rPr lang="fr-FR" sz="12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Jour xx mois 2023 – horaire – horaire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90983D0A-5805-4061-B2DB-FBD75AE3A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8864" y="22154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713F3CC-C598-43A1-AACB-1CEDE5CA1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4625"/>
            <a:ext cx="9143999" cy="1256407"/>
          </a:xfrm>
          <a:prstGeom prst="rect">
            <a:avLst/>
          </a:prstGeom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63E6025D-70C3-4481-8F61-97F0B556A36A}"/>
              </a:ext>
            </a:extLst>
          </p:cNvPr>
          <p:cNvSpPr txBox="1">
            <a:spLocks/>
          </p:cNvSpPr>
          <p:nvPr/>
        </p:nvSpPr>
        <p:spPr>
          <a:xfrm rot="21425696">
            <a:off x="2931227" y="14951"/>
            <a:ext cx="3713403" cy="702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dirty="0">
                <a:solidFill>
                  <a:schemeClr val="bg1"/>
                </a:solidFill>
                <a:latin typeface="Caliban Std" pitchFamily="2" charset="0"/>
              </a:rPr>
              <a:t>titre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</TotalTime>
  <Words>20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Caliban Std</vt:lpstr>
      <vt:lpstr>Calibri</vt:lpstr>
      <vt:lpstr>Calibri Light</vt:lpstr>
      <vt:lpstr>Century Gothic</vt:lpstr>
      <vt:lpstr>Wingdings</vt:lpstr>
      <vt:lpstr>Thème Office</vt:lpstr>
      <vt:lpstr>titre</vt:lpstr>
      <vt:lpstr>xxxxx Jour xx mois 2023 – horaire – horaire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communication</dc:title>
  <dc:creator>Christian</dc:creator>
  <cp:lastModifiedBy>Christian Alla</cp:lastModifiedBy>
  <cp:revision>40</cp:revision>
  <dcterms:created xsi:type="dcterms:W3CDTF">2013-12-10T13:33:30Z</dcterms:created>
  <dcterms:modified xsi:type="dcterms:W3CDTF">2024-03-15T14:53:58Z</dcterms:modified>
</cp:coreProperties>
</file>